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398" r:id="rId18"/>
    <p:sldId id="399" r:id="rId19"/>
    <p:sldId id="400" r:id="rId20"/>
    <p:sldId id="393" r:id="rId21"/>
    <p:sldId id="401" r:id="rId22"/>
    <p:sldId id="408" r:id="rId23"/>
    <p:sldId id="403" r:id="rId24"/>
    <p:sldId id="385" r:id="rId25"/>
    <p:sldId id="384" r:id="rId26"/>
    <p:sldId id="410" r:id="rId27"/>
    <p:sldId id="404" r:id="rId28"/>
    <p:sldId id="405" r:id="rId29"/>
    <p:sldId id="388" r:id="rId30"/>
    <p:sldId id="394" r:id="rId31"/>
    <p:sldId id="396" r:id="rId32"/>
    <p:sldId id="395" r:id="rId33"/>
    <p:sldId id="386" r:id="rId34"/>
    <p:sldId id="414" r:id="rId35"/>
    <p:sldId id="415" r:id="rId36"/>
    <p:sldId id="406" r:id="rId37"/>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p:scale>
          <a:sx n="113" d="100"/>
          <a:sy n="113" d="100"/>
        </p:scale>
        <p:origin x="62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12.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55344" y="1216246"/>
            <a:ext cx="10727766" cy="2145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　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のないベアメタル環境で行っていた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a:p>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JP" altLang="en-US" sz="2400" b="1">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5084"/>
            <a:ext cx="2482584" cy="2143657"/>
            <a:chOff x="1659467" y="3684938"/>
            <a:chExt cx="2482584" cy="214365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206446" y="3684938"/>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16709"/>
            <a:ext cx="2482584" cy="2110434"/>
            <a:chOff x="1659467" y="3718161"/>
            <a:chExt cx="2482584" cy="2110434"/>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180281" y="3718161"/>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4993219" y="1671061"/>
            <a:ext cx="7104415" cy="461665"/>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システムを作成し、</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カードに書き込む</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3E9FD02-9EEA-11F2-B064-DD140CF28FEE}"/>
              </a:ext>
            </a:extLst>
          </p:cNvPr>
          <p:cNvSpPr txBox="1"/>
          <p:nvPr/>
        </p:nvSpPr>
        <p:spPr>
          <a:xfrm>
            <a:off x="4993219" y="2182296"/>
            <a:ext cx="6466098"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現地で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19599" y="2873325"/>
            <a:ext cx="5440979" cy="3441302"/>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40089" y="4978400"/>
            <a:ext cx="3578578" cy="0"/>
          </a:xfrm>
          <a:prstGeom prst="straightConnector1">
            <a:avLst/>
          </a:prstGeom>
          <a:ln w="2540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295672" y="376973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295672" y="4987526"/>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大気が揺らぐ</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7605987" cy="4366478"/>
            <a:chOff x="5987080" y="2320272"/>
            <a:chExt cx="7318211"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413450" cy="434011"/>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093972"/>
            <a:ext cx="80222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月は電波を出すため較正の確認に使える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21</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325205"/>
            <a:ext cx="8462058" cy="1015663"/>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489908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2278" y="1883485"/>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2278" y="1883485"/>
                <a:ext cx="8223504" cy="1323439"/>
              </a:xfrm>
              <a:prstGeom prst="rect">
                <a:avLst/>
              </a:prstGeom>
              <a:blipFill>
                <a:blip r:embed="rId5"/>
                <a:stretch>
                  <a:fillRect l="-617" t="-3810" b="-7619"/>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536144" y="3469821"/>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671173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382210" y="1560853"/>
            <a:ext cx="9117466" cy="4318377"/>
          </a:xfrm>
          <a:prstGeom prst="rect">
            <a:avLst/>
          </a:prstGeom>
        </p:spPr>
      </p:pic>
    </p:spTree>
    <p:extLst>
      <p:ext uri="{BB962C8B-B14F-4D97-AF65-F5344CB8AC3E}">
        <p14:creationId xmlns:p14="http://schemas.microsoft.com/office/powerpoint/2010/main" val="2848685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2131218" y="1444055"/>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6586590" y="3007763"/>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3426117" y="3851336"/>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620940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560304" y="1664697"/>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525684" y="1141334"/>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14403" y="2000531"/>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03323" y="2586714"/>
            <a:ext cx="10727766"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ja-ES" altLang="en-US" sz="2800" b="1" dirty="0">
              <a:solidFill>
                <a:schemeClr val="tx1"/>
              </a:solidFill>
              <a:latin typeface="Meiryo" panose="020B0604030504040204" pitchFamily="34" charset="-128"/>
              <a:ea typeface="Meiryo" panose="020B0604030504040204" pitchFamily="34" charset="-128"/>
            </a:endParaRPr>
          </a:p>
        </p:txBody>
      </p:sp>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9186" y="4274981"/>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611689" y="1267092"/>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1598" y="566298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525814" y="3834300"/>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984814" y="2976092"/>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4352</TotalTime>
  <Words>1163</Words>
  <Application>Microsoft Macintosh PowerPoint</Application>
  <PresentationFormat>ワイド画面</PresentationFormat>
  <Paragraphs>460</Paragraphs>
  <Slides>36</Slides>
  <Notes>31</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36</vt:i4>
      </vt:variant>
    </vt:vector>
  </HeadingPairs>
  <TitlesOfParts>
    <vt:vector size="44"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174</cp:revision>
  <dcterms:created xsi:type="dcterms:W3CDTF">2025-01-26T06:27:01Z</dcterms:created>
  <dcterms:modified xsi:type="dcterms:W3CDTF">2025-01-29T06:59:10Z</dcterms:modified>
</cp:coreProperties>
</file>